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CE8F-40EE-4C90-ACB2-898CD622E4A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D961-24AC-41FA-B0F1-F4D0E806A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32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CE8F-40EE-4C90-ACB2-898CD622E4A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D961-24AC-41FA-B0F1-F4D0E806A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5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CE8F-40EE-4C90-ACB2-898CD622E4A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D961-24AC-41FA-B0F1-F4D0E806A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8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CE8F-40EE-4C90-ACB2-898CD622E4A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D961-24AC-41FA-B0F1-F4D0E806A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5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CE8F-40EE-4C90-ACB2-898CD622E4A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D961-24AC-41FA-B0F1-F4D0E806A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CE8F-40EE-4C90-ACB2-898CD622E4A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D961-24AC-41FA-B0F1-F4D0E806A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74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CE8F-40EE-4C90-ACB2-898CD622E4A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D961-24AC-41FA-B0F1-F4D0E806A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1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CE8F-40EE-4C90-ACB2-898CD622E4A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D961-24AC-41FA-B0F1-F4D0E806A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3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CE8F-40EE-4C90-ACB2-898CD622E4A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D961-24AC-41FA-B0F1-F4D0E806A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0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CE8F-40EE-4C90-ACB2-898CD622E4A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D961-24AC-41FA-B0F1-F4D0E806A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92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CE8F-40EE-4C90-ACB2-898CD622E4A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D961-24AC-41FA-B0F1-F4D0E806A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CE8F-40EE-4C90-ACB2-898CD622E4AC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D961-24AC-41FA-B0F1-F4D0E806A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7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DAB Appeal- Donate Amazing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89" y="1690687"/>
            <a:ext cx="10774336" cy="4586287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We need AR books!!</a:t>
            </a:r>
            <a:endParaRPr lang="en-GB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If you have any AR books at home you can bring in and donate to the school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Or go to a charity shop in Leek and purchase are books for you to read then donate. Please mention that you are a student or parent of a student at St Edward’s Academy.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BEFORE</a:t>
            </a:r>
            <a:r>
              <a:rPr lang="en-GB" b="1" dirty="0">
                <a:solidFill>
                  <a:srgbClr val="00B050"/>
                </a:solidFill>
              </a:rPr>
              <a:t> you bring them in, please could you go on AR </a:t>
            </a:r>
            <a:r>
              <a:rPr lang="en-GB" b="1" dirty="0" err="1">
                <a:solidFill>
                  <a:srgbClr val="00B050"/>
                </a:solidFill>
              </a:rPr>
              <a:t>Bookfinder</a:t>
            </a:r>
            <a:r>
              <a:rPr lang="en-GB" b="1" dirty="0">
                <a:solidFill>
                  <a:srgbClr val="00B050"/>
                </a:solidFill>
              </a:rPr>
              <a:t> and write the ZPD code and points in the </a:t>
            </a:r>
            <a:r>
              <a:rPr lang="en-GB" b="1" dirty="0"/>
              <a:t>FRONT COVER.</a:t>
            </a:r>
            <a:r>
              <a:rPr lang="en-GB" b="1" dirty="0">
                <a:solidFill>
                  <a:srgbClr val="00B050"/>
                </a:solidFill>
              </a:rPr>
              <a:t> That will help us so much.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Bring in your books and donate them in the Mr Jones in Room 201 or to Mrs </a:t>
            </a:r>
            <a:r>
              <a:rPr lang="en-GB" b="1" dirty="0" err="1">
                <a:solidFill>
                  <a:srgbClr val="FFC000"/>
                </a:solidFill>
              </a:rPr>
              <a:t>Iremonger</a:t>
            </a:r>
            <a:r>
              <a:rPr lang="en-GB" b="1" dirty="0">
                <a:solidFill>
                  <a:srgbClr val="FFC000"/>
                </a:solidFill>
              </a:rPr>
              <a:t> in the library.</a:t>
            </a:r>
          </a:p>
          <a:p>
            <a:pPr marL="0" indent="0">
              <a:buNone/>
            </a:pPr>
            <a:endParaRPr lang="en-GB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Thank you for your generosity!</a:t>
            </a:r>
          </a:p>
        </p:txBody>
      </p:sp>
    </p:spTree>
    <p:extLst>
      <p:ext uri="{BB962C8B-B14F-4D97-AF65-F5344CB8AC3E}">
        <p14:creationId xmlns:p14="http://schemas.microsoft.com/office/powerpoint/2010/main" val="291830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288925"/>
            <a:ext cx="7086600" cy="60642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Map of charity shops in Leek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338" r="2407" b="9906"/>
          <a:stretch/>
        </p:blipFill>
        <p:spPr>
          <a:xfrm>
            <a:off x="0" y="1077965"/>
            <a:ext cx="12192000" cy="5830835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91920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130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DAB Appeal- Donate Amazing Books</vt:lpstr>
      <vt:lpstr>Map of charity shops in Leek</vt:lpstr>
    </vt:vector>
  </TitlesOfParts>
  <Company>St Edwards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DAB Appeal- Donate Amazing Books</dc:title>
  <dc:creator>paul jones</dc:creator>
  <cp:lastModifiedBy>paul jones</cp:lastModifiedBy>
  <cp:revision>4</cp:revision>
  <dcterms:created xsi:type="dcterms:W3CDTF">2023-11-19T20:13:45Z</dcterms:created>
  <dcterms:modified xsi:type="dcterms:W3CDTF">2023-12-12T11:44:24Z</dcterms:modified>
</cp:coreProperties>
</file>