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72"/>
  </p:normalViewPr>
  <p:slideViewPr>
    <p:cSldViewPr snapToGrid="0">
      <p:cViewPr>
        <p:scale>
          <a:sx n="110" d="100"/>
          <a:sy n="110" d="100"/>
        </p:scale>
        <p:origin x="2286" y="-2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7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5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2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2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6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4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58B3E-FD39-4847-A632-114F205401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B13D-B5CF-F847-B000-4D005237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D94756-B211-C7F5-FF7B-52D55BDEBE57}"/>
              </a:ext>
            </a:extLst>
          </p:cNvPr>
          <p:cNvSpPr txBox="1"/>
          <p:nvPr/>
        </p:nvSpPr>
        <p:spPr>
          <a:xfrm>
            <a:off x="547527" y="10243784"/>
            <a:ext cx="6729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02661"/>
                </a:solidFill>
              </a:rPr>
              <a:t>Other clubs and activities may be on offer, pupils should listen to daily notices to see if and when these clubs commence.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C9695C-BE12-9180-37E1-6C39522C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17" y="8505952"/>
            <a:ext cx="165100" cy="8001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30531C-1A73-E213-9CC7-7EB7335E08EC}"/>
              </a:ext>
            </a:extLst>
          </p:cNvPr>
          <p:cNvCxnSpPr>
            <a:cxnSpLocks/>
          </p:cNvCxnSpPr>
          <p:nvPr/>
        </p:nvCxnSpPr>
        <p:spPr>
          <a:xfrm>
            <a:off x="335126" y="7748749"/>
            <a:ext cx="67295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3A3F3E-B323-F630-AFB0-49DB719CD0C7}"/>
              </a:ext>
            </a:extLst>
          </p:cNvPr>
          <p:cNvCxnSpPr>
            <a:cxnSpLocks/>
          </p:cNvCxnSpPr>
          <p:nvPr/>
        </p:nvCxnSpPr>
        <p:spPr>
          <a:xfrm>
            <a:off x="893686" y="2412619"/>
            <a:ext cx="62096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C74EA60-DBFB-475A-B26D-8DAF7A1EE8C1}"/>
              </a:ext>
            </a:extLst>
          </p:cNvPr>
          <p:cNvSpPr txBox="1"/>
          <p:nvPr/>
        </p:nvSpPr>
        <p:spPr>
          <a:xfrm>
            <a:off x="880055" y="1855638"/>
            <a:ext cx="1222624" cy="5091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Homework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206</a:t>
            </a: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0B702DD-7572-4ADC-8780-C7BACDCA77FC}"/>
              </a:ext>
            </a:extLst>
          </p:cNvPr>
          <p:cNvSpPr txBox="1"/>
          <p:nvPr/>
        </p:nvSpPr>
        <p:spPr>
          <a:xfrm>
            <a:off x="2122765" y="1849222"/>
            <a:ext cx="1222624" cy="5670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Homework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206</a:t>
            </a: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3B0C6FD-3D59-46A3-92EA-B3D4EF6C9E4F}"/>
              </a:ext>
            </a:extLst>
          </p:cNvPr>
          <p:cNvSpPr txBox="1"/>
          <p:nvPr/>
        </p:nvSpPr>
        <p:spPr>
          <a:xfrm>
            <a:off x="3367175" y="1871017"/>
            <a:ext cx="1222624" cy="5040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Homework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206</a:t>
            </a: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CDF7C35-F016-4562-A017-25E2DBA04228}"/>
              </a:ext>
            </a:extLst>
          </p:cNvPr>
          <p:cNvSpPr txBox="1"/>
          <p:nvPr/>
        </p:nvSpPr>
        <p:spPr>
          <a:xfrm>
            <a:off x="4611702" y="1854119"/>
            <a:ext cx="1222624" cy="5386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Homework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206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B3AA89F-0A18-4233-8E20-4DEAF915954A}"/>
              </a:ext>
            </a:extLst>
          </p:cNvPr>
          <p:cNvSpPr txBox="1"/>
          <p:nvPr/>
        </p:nvSpPr>
        <p:spPr>
          <a:xfrm>
            <a:off x="5842075" y="1851422"/>
            <a:ext cx="1222624" cy="5670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Homework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206</a:t>
            </a: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C36796A-A925-4CE7-A030-65E3842648B8}"/>
              </a:ext>
            </a:extLst>
          </p:cNvPr>
          <p:cNvSpPr txBox="1"/>
          <p:nvPr/>
        </p:nvSpPr>
        <p:spPr>
          <a:xfrm>
            <a:off x="4601292" y="8363372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Lego Masters 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111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F9A3886-9B24-4ABA-A5D2-0FA758444FA3}"/>
              </a:ext>
            </a:extLst>
          </p:cNvPr>
          <p:cNvCxnSpPr>
            <a:cxnSpLocks/>
          </p:cNvCxnSpPr>
          <p:nvPr/>
        </p:nvCxnSpPr>
        <p:spPr>
          <a:xfrm>
            <a:off x="893686" y="3016967"/>
            <a:ext cx="62103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1A25E8F-C964-4209-9028-57303D417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75" y="229977"/>
            <a:ext cx="1001830" cy="996954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2FA53F89-70A7-4E96-93C4-3EA99DB5FA1A}"/>
              </a:ext>
            </a:extLst>
          </p:cNvPr>
          <p:cNvSpPr txBox="1"/>
          <p:nvPr/>
        </p:nvSpPr>
        <p:spPr>
          <a:xfrm>
            <a:off x="3367175" y="2460446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Art &amp; Crafts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Invite Only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105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B5F560C-6EE3-4543-9B6D-AA11079847B3}"/>
              </a:ext>
            </a:extLst>
          </p:cNvPr>
          <p:cNvSpPr txBox="1"/>
          <p:nvPr/>
        </p:nvSpPr>
        <p:spPr>
          <a:xfrm>
            <a:off x="2144551" y="2453816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Art Therapy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Invite Only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103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C5265E8-BCE9-4947-9FBB-38E9AE58B1CD}"/>
              </a:ext>
            </a:extLst>
          </p:cNvPr>
          <p:cNvSpPr txBox="1"/>
          <p:nvPr/>
        </p:nvSpPr>
        <p:spPr>
          <a:xfrm>
            <a:off x="878355" y="2453817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Art Therapy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Invite Only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103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852108F-4D8E-4966-9A23-B96116AA66D9}"/>
              </a:ext>
            </a:extLst>
          </p:cNvPr>
          <p:cNvCxnSpPr>
            <a:cxnSpLocks/>
          </p:cNvCxnSpPr>
          <p:nvPr/>
        </p:nvCxnSpPr>
        <p:spPr>
          <a:xfrm>
            <a:off x="893686" y="3606640"/>
            <a:ext cx="62096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C2E370F-9A15-4078-AC7F-5D3D9D43E342}"/>
              </a:ext>
            </a:extLst>
          </p:cNvPr>
          <p:cNvCxnSpPr>
            <a:cxnSpLocks/>
          </p:cNvCxnSpPr>
          <p:nvPr/>
        </p:nvCxnSpPr>
        <p:spPr>
          <a:xfrm>
            <a:off x="892978" y="4191638"/>
            <a:ext cx="62103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BBB7F54B-0509-43F3-B7FB-E6DA86DAA626}"/>
              </a:ext>
            </a:extLst>
          </p:cNvPr>
          <p:cNvSpPr txBox="1"/>
          <p:nvPr/>
        </p:nvSpPr>
        <p:spPr>
          <a:xfrm>
            <a:off x="878355" y="3061997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Art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110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58F7539-F7BE-452F-97B9-85126DAC8B10}"/>
              </a:ext>
            </a:extLst>
          </p:cNvPr>
          <p:cNvSpPr txBox="1"/>
          <p:nvPr/>
        </p:nvSpPr>
        <p:spPr>
          <a:xfrm>
            <a:off x="878355" y="3676395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Knit &amp; Natter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110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1ECE33C-26D3-4BB8-8B04-9ABF17DC80A9}"/>
              </a:ext>
            </a:extLst>
          </p:cNvPr>
          <p:cNvSpPr txBox="1"/>
          <p:nvPr/>
        </p:nvSpPr>
        <p:spPr>
          <a:xfrm>
            <a:off x="3367175" y="3050118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Sci-Fi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102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FFC04C7-EA19-4350-A4DC-03E37ADB3F17}"/>
              </a:ext>
            </a:extLst>
          </p:cNvPr>
          <p:cNvSpPr txBox="1"/>
          <p:nvPr/>
        </p:nvSpPr>
        <p:spPr>
          <a:xfrm>
            <a:off x="2144551" y="3057994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History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113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55DD506-09E9-45A4-9740-FAE5D4C06A5D}"/>
              </a:ext>
            </a:extLst>
          </p:cNvPr>
          <p:cNvSpPr txBox="1"/>
          <p:nvPr/>
        </p:nvSpPr>
        <p:spPr>
          <a:xfrm>
            <a:off x="893686" y="4270259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Jigsaw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112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B5E8439-3B98-4269-AA5E-A916C83B8964}"/>
              </a:ext>
            </a:extLst>
          </p:cNvPr>
          <p:cNvCxnSpPr>
            <a:cxnSpLocks/>
          </p:cNvCxnSpPr>
          <p:nvPr/>
        </p:nvCxnSpPr>
        <p:spPr>
          <a:xfrm>
            <a:off x="892978" y="4775026"/>
            <a:ext cx="62103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6F1D8B15-93FF-41F5-9DA2-B94EBB599AAB}"/>
              </a:ext>
            </a:extLst>
          </p:cNvPr>
          <p:cNvSpPr txBox="1"/>
          <p:nvPr/>
        </p:nvSpPr>
        <p:spPr>
          <a:xfrm>
            <a:off x="2144551" y="3665193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Computer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116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2DC33AE-D620-40D6-BC30-8ED893213FB2}"/>
              </a:ext>
            </a:extLst>
          </p:cNvPr>
          <p:cNvSpPr txBox="1"/>
          <p:nvPr/>
        </p:nvSpPr>
        <p:spPr>
          <a:xfrm>
            <a:off x="3330766" y="7792427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Chess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124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F9E79A7-F5D7-48C6-A24F-05A4B7D80E28}"/>
              </a:ext>
            </a:extLst>
          </p:cNvPr>
          <p:cNvSpPr txBox="1"/>
          <p:nvPr/>
        </p:nvSpPr>
        <p:spPr>
          <a:xfrm>
            <a:off x="3367175" y="7204380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Board Games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106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19CB8A0-672A-418A-A0F9-0EBBFB4A46D0}"/>
              </a:ext>
            </a:extLst>
          </p:cNvPr>
          <p:cNvSpPr txBox="1"/>
          <p:nvPr/>
        </p:nvSpPr>
        <p:spPr>
          <a:xfrm>
            <a:off x="5855995" y="2449939"/>
            <a:ext cx="1222624" cy="5670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Nature Sense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Quad</a:t>
            </a: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3D7CF2CC-6E7C-448B-B66D-ACA3758BD545}"/>
              </a:ext>
            </a:extLst>
          </p:cNvPr>
          <p:cNvCxnSpPr>
            <a:cxnSpLocks/>
          </p:cNvCxnSpPr>
          <p:nvPr/>
        </p:nvCxnSpPr>
        <p:spPr>
          <a:xfrm>
            <a:off x="878355" y="5376871"/>
            <a:ext cx="62103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061E1D5-4331-4AA5-9131-70D02B276C63}"/>
              </a:ext>
            </a:extLst>
          </p:cNvPr>
          <p:cNvSpPr txBox="1"/>
          <p:nvPr/>
        </p:nvSpPr>
        <p:spPr>
          <a:xfrm>
            <a:off x="878355" y="4828221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Martlets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202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F002465-07DA-491B-A41F-F9F12455B54B}"/>
              </a:ext>
            </a:extLst>
          </p:cNvPr>
          <p:cNvSpPr txBox="1"/>
          <p:nvPr/>
        </p:nvSpPr>
        <p:spPr>
          <a:xfrm>
            <a:off x="2108142" y="4828222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Lego Therapy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Invite Only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105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F57F156-9D53-4963-AB76-22C2C0E5F1CB}"/>
              </a:ext>
            </a:extLst>
          </p:cNvPr>
          <p:cNvCxnSpPr>
            <a:cxnSpLocks/>
          </p:cNvCxnSpPr>
          <p:nvPr/>
        </p:nvCxnSpPr>
        <p:spPr>
          <a:xfrm>
            <a:off x="892978" y="5970755"/>
            <a:ext cx="62103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823633E-9250-434B-A9E2-2A7108307712}"/>
              </a:ext>
            </a:extLst>
          </p:cNvPr>
          <p:cNvSpPr txBox="1"/>
          <p:nvPr/>
        </p:nvSpPr>
        <p:spPr>
          <a:xfrm>
            <a:off x="2132880" y="5422781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Spelling Support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101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AAAD50D-2432-42A0-A85C-33C82C716777}"/>
              </a:ext>
            </a:extLst>
          </p:cNvPr>
          <p:cNvSpPr txBox="1"/>
          <p:nvPr/>
        </p:nvSpPr>
        <p:spPr>
          <a:xfrm>
            <a:off x="3355504" y="3672744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Spelling Support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101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90FB44A-8F41-4FC7-81D1-1D05FF9C5E47}"/>
              </a:ext>
            </a:extLst>
          </p:cNvPr>
          <p:cNvSpPr txBox="1"/>
          <p:nvPr/>
        </p:nvSpPr>
        <p:spPr>
          <a:xfrm>
            <a:off x="4589799" y="3056462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Science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120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AAE3E7D-54CE-4FF2-88F3-8CD80F0773D7}"/>
              </a:ext>
            </a:extLst>
          </p:cNvPr>
          <p:cNvSpPr txBox="1"/>
          <p:nvPr/>
        </p:nvSpPr>
        <p:spPr>
          <a:xfrm>
            <a:off x="910256" y="5430082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Board Games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107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AA9FB94-715A-4B96-B3B3-5CED168A8042}"/>
              </a:ext>
            </a:extLst>
          </p:cNvPr>
          <p:cNvCxnSpPr>
            <a:cxnSpLocks/>
          </p:cNvCxnSpPr>
          <p:nvPr/>
        </p:nvCxnSpPr>
        <p:spPr>
          <a:xfrm>
            <a:off x="892978" y="6562584"/>
            <a:ext cx="62103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794C3DA5-C696-4350-8209-90F0908FF781}"/>
              </a:ext>
            </a:extLst>
          </p:cNvPr>
          <p:cNvSpPr txBox="1"/>
          <p:nvPr/>
        </p:nvSpPr>
        <p:spPr>
          <a:xfrm>
            <a:off x="2132880" y="6019791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Wildlife Explorers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114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36CF7AD-A000-477F-A5BF-BA322A89B458}"/>
              </a:ext>
            </a:extLst>
          </p:cNvPr>
          <p:cNvCxnSpPr>
            <a:cxnSpLocks/>
          </p:cNvCxnSpPr>
          <p:nvPr/>
        </p:nvCxnSpPr>
        <p:spPr>
          <a:xfrm>
            <a:off x="892978" y="7142272"/>
            <a:ext cx="62103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719F0481-60D1-4904-899F-9A8147D9B940}"/>
              </a:ext>
            </a:extLst>
          </p:cNvPr>
          <p:cNvSpPr txBox="1"/>
          <p:nvPr/>
        </p:nvSpPr>
        <p:spPr>
          <a:xfrm>
            <a:off x="2144551" y="6607400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Cooking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Invite Only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109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CAC09DD-BF72-4712-952D-D9FD45F0AC89}"/>
              </a:ext>
            </a:extLst>
          </p:cNvPr>
          <p:cNvSpPr txBox="1"/>
          <p:nvPr/>
        </p:nvSpPr>
        <p:spPr>
          <a:xfrm>
            <a:off x="4601292" y="3653335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Cooking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109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32BD02D-645F-4F70-8993-1F82ECE5925C}"/>
              </a:ext>
            </a:extLst>
          </p:cNvPr>
          <p:cNvCxnSpPr>
            <a:cxnSpLocks/>
          </p:cNvCxnSpPr>
          <p:nvPr/>
        </p:nvCxnSpPr>
        <p:spPr>
          <a:xfrm>
            <a:off x="886201" y="8889232"/>
            <a:ext cx="62103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3F66BF4C-6C07-4315-980C-0E2C4EE6F790}"/>
              </a:ext>
            </a:extLst>
          </p:cNvPr>
          <p:cNvSpPr txBox="1"/>
          <p:nvPr/>
        </p:nvSpPr>
        <p:spPr>
          <a:xfrm>
            <a:off x="4607958" y="8939970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Friends Abroad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203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175B1B0-C4EE-4478-815E-0F4E634DB3C4}"/>
              </a:ext>
            </a:extLst>
          </p:cNvPr>
          <p:cNvSpPr txBox="1"/>
          <p:nvPr/>
        </p:nvSpPr>
        <p:spPr>
          <a:xfrm>
            <a:off x="4601292" y="2458519"/>
            <a:ext cx="1222624" cy="5386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Homework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Room 122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88CF214-5CFE-4323-BD3D-E6DB1E39FA94}"/>
              </a:ext>
            </a:extLst>
          </p:cNvPr>
          <p:cNvSpPr txBox="1"/>
          <p:nvPr/>
        </p:nvSpPr>
        <p:spPr>
          <a:xfrm>
            <a:off x="4619451" y="4230638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Languages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208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FB39C96-426C-4D3A-9F57-EA42DA03B257}"/>
              </a:ext>
            </a:extLst>
          </p:cNvPr>
          <p:cNvSpPr txBox="1"/>
          <p:nvPr/>
        </p:nvSpPr>
        <p:spPr>
          <a:xfrm>
            <a:off x="4607958" y="4807642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AR Quiz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208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F081649-5D63-489E-906D-985106F87724}"/>
              </a:ext>
            </a:extLst>
          </p:cNvPr>
          <p:cNvSpPr txBox="1"/>
          <p:nvPr/>
        </p:nvSpPr>
        <p:spPr>
          <a:xfrm>
            <a:off x="3367175" y="8939970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Netball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KS3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Half Term 1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984C122E-61DE-47C7-8AFA-5E96F7B058F4}"/>
              </a:ext>
            </a:extLst>
          </p:cNvPr>
          <p:cNvCxnSpPr>
            <a:cxnSpLocks/>
          </p:cNvCxnSpPr>
          <p:nvPr/>
        </p:nvCxnSpPr>
        <p:spPr>
          <a:xfrm>
            <a:off x="878355" y="9472209"/>
            <a:ext cx="62103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470DDE7B-A16F-4AF7-B7C5-A61B1EFC15E6}"/>
              </a:ext>
            </a:extLst>
          </p:cNvPr>
          <p:cNvSpPr txBox="1"/>
          <p:nvPr/>
        </p:nvSpPr>
        <p:spPr>
          <a:xfrm>
            <a:off x="4619451" y="9513477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Netball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KS2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Half Term 1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4CF9D00-BC3E-471B-BEB0-7A536AD63C21}"/>
              </a:ext>
            </a:extLst>
          </p:cNvPr>
          <p:cNvSpPr txBox="1"/>
          <p:nvPr/>
        </p:nvSpPr>
        <p:spPr>
          <a:xfrm>
            <a:off x="900141" y="6016001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Inter-Form Netball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 5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KS3 Yard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8C426F5-6361-4941-AE4B-9DED6CD2B52D}"/>
              </a:ext>
            </a:extLst>
          </p:cNvPr>
          <p:cNvSpPr txBox="1"/>
          <p:nvPr/>
        </p:nvSpPr>
        <p:spPr>
          <a:xfrm>
            <a:off x="2139510" y="4250664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Inter-Form Netball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 6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KS3 Yard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220C013-1D11-4AD9-B886-66BCFFB265D8}"/>
              </a:ext>
            </a:extLst>
          </p:cNvPr>
          <p:cNvSpPr txBox="1"/>
          <p:nvPr/>
        </p:nvSpPr>
        <p:spPr>
          <a:xfrm>
            <a:off x="3385334" y="4240909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Inter-Form Netball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 7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KS3 Yard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BFD10-FC25-479B-82C4-226FA6195BCD}"/>
              </a:ext>
            </a:extLst>
          </p:cNvPr>
          <p:cNvSpPr txBox="1"/>
          <p:nvPr/>
        </p:nvSpPr>
        <p:spPr>
          <a:xfrm>
            <a:off x="5847080" y="4230638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Inter-Form Netball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 8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KS3 Yard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0A5951D-A161-436B-89BA-2C3FBD9E1BBC}"/>
              </a:ext>
            </a:extLst>
          </p:cNvPr>
          <p:cNvCxnSpPr>
            <a:cxnSpLocks/>
          </p:cNvCxnSpPr>
          <p:nvPr/>
        </p:nvCxnSpPr>
        <p:spPr>
          <a:xfrm>
            <a:off x="884807" y="8301265"/>
            <a:ext cx="62103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0BFBB240-FC54-4DED-924C-B3A8F52DD78A}"/>
              </a:ext>
            </a:extLst>
          </p:cNvPr>
          <p:cNvSpPr txBox="1"/>
          <p:nvPr/>
        </p:nvSpPr>
        <p:spPr>
          <a:xfrm>
            <a:off x="855775" y="7792427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Gymnastics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Gym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7670EE7-A371-409A-B58B-9970B6E1C8EF}"/>
              </a:ext>
            </a:extLst>
          </p:cNvPr>
          <p:cNvSpPr txBox="1"/>
          <p:nvPr/>
        </p:nvSpPr>
        <p:spPr>
          <a:xfrm>
            <a:off x="2126301" y="7793669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Cross Country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Field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8A7A6D2-73CC-4408-8921-FB9C1D5C3A41}"/>
              </a:ext>
            </a:extLst>
          </p:cNvPr>
          <p:cNvSpPr txBox="1"/>
          <p:nvPr/>
        </p:nvSpPr>
        <p:spPr>
          <a:xfrm>
            <a:off x="3394002" y="8339623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Football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KS3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Half Term 1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3A8C785-B3CC-4B2C-A9A5-245E55F770BF}"/>
              </a:ext>
            </a:extLst>
          </p:cNvPr>
          <p:cNvSpPr txBox="1"/>
          <p:nvPr/>
        </p:nvSpPr>
        <p:spPr>
          <a:xfrm>
            <a:off x="4619451" y="6014633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100" b="1" dirty="0">
                <a:solidFill>
                  <a:srgbClr val="302661"/>
                </a:solidFill>
              </a:rPr>
              <a:t>Inter-Form Football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KS2 / KS3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Field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646801-C1C7-4E97-AC51-B6C6EEE9E141}"/>
              </a:ext>
            </a:extLst>
          </p:cNvPr>
          <p:cNvSpPr txBox="1"/>
          <p:nvPr/>
        </p:nvSpPr>
        <p:spPr>
          <a:xfrm>
            <a:off x="3394002" y="4829811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100" b="1" dirty="0">
                <a:solidFill>
                  <a:srgbClr val="302661"/>
                </a:solidFill>
              </a:rPr>
              <a:t>Millionaire Readers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201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471FC6-D1A3-4AA6-9B36-19B889293621}"/>
              </a:ext>
            </a:extLst>
          </p:cNvPr>
          <p:cNvSpPr txBox="1"/>
          <p:nvPr/>
        </p:nvSpPr>
        <p:spPr>
          <a:xfrm>
            <a:off x="3385334" y="5427165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SATS Support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 6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201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8A6291-4F1C-4EA5-BD4B-3C4533DE3BC6}"/>
              </a:ext>
            </a:extLst>
          </p:cNvPr>
          <p:cNvSpPr txBox="1"/>
          <p:nvPr/>
        </p:nvSpPr>
        <p:spPr>
          <a:xfrm>
            <a:off x="3394002" y="6023265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000" b="1" dirty="0">
                <a:solidFill>
                  <a:srgbClr val="302661"/>
                </a:solidFill>
              </a:rPr>
              <a:t>Mindfulness </a:t>
            </a:r>
            <a:r>
              <a:rPr lang="en-US" sz="1000" b="1" dirty="0" err="1">
                <a:solidFill>
                  <a:srgbClr val="302661"/>
                </a:solidFill>
              </a:rPr>
              <a:t>Colouring</a:t>
            </a:r>
            <a:r>
              <a:rPr lang="en-US" sz="1000" b="1" dirty="0">
                <a:solidFill>
                  <a:srgbClr val="302661"/>
                </a:solidFill>
              </a:rPr>
              <a:t> 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 6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104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0621E8-DC5D-401B-9497-97861C567622}"/>
              </a:ext>
            </a:extLst>
          </p:cNvPr>
          <p:cNvSpPr txBox="1"/>
          <p:nvPr/>
        </p:nvSpPr>
        <p:spPr>
          <a:xfrm>
            <a:off x="4616626" y="7794222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Girls Football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Field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53ECC6-DECC-4B72-B28F-E21094284C54}"/>
              </a:ext>
            </a:extLst>
          </p:cNvPr>
          <p:cNvSpPr txBox="1"/>
          <p:nvPr/>
        </p:nvSpPr>
        <p:spPr>
          <a:xfrm>
            <a:off x="3345389" y="6627033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Drama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Gym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8D59A6-471C-4396-8E6E-F0BD59E7EB62}"/>
              </a:ext>
            </a:extLst>
          </p:cNvPr>
          <p:cNvSpPr txBox="1"/>
          <p:nvPr/>
        </p:nvSpPr>
        <p:spPr>
          <a:xfrm>
            <a:off x="4601292" y="6604057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Drama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Gym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5A2E371-3B09-4526-967A-39DB54D1C02B}"/>
              </a:ext>
            </a:extLst>
          </p:cNvPr>
          <p:cNvSpPr txBox="1"/>
          <p:nvPr/>
        </p:nvSpPr>
        <p:spPr>
          <a:xfrm>
            <a:off x="5839250" y="3061766"/>
            <a:ext cx="1222624" cy="5670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Scrabble Club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105</a:t>
            </a: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ED9BA5-7402-4105-9FC1-6A3CBDF29325}"/>
              </a:ext>
            </a:extLst>
          </p:cNvPr>
          <p:cNvSpPr txBox="1"/>
          <p:nvPr/>
        </p:nvSpPr>
        <p:spPr>
          <a:xfrm>
            <a:off x="5847080" y="3671734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Art Therapy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Invite Only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103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33A4DF4-40A4-485E-83A0-70485A65B1A1}"/>
              </a:ext>
            </a:extLst>
          </p:cNvPr>
          <p:cNvSpPr txBox="1"/>
          <p:nvPr/>
        </p:nvSpPr>
        <p:spPr>
          <a:xfrm>
            <a:off x="4624456" y="5419540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Art Therapy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Invite Only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Room 103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608E119-B78A-4B46-AC18-B7AB9AD869EF}"/>
              </a:ext>
            </a:extLst>
          </p:cNvPr>
          <p:cNvSpPr txBox="1"/>
          <p:nvPr/>
        </p:nvSpPr>
        <p:spPr>
          <a:xfrm>
            <a:off x="4589799" y="7191303"/>
            <a:ext cx="1222624" cy="4867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302661"/>
                </a:solidFill>
              </a:rPr>
              <a:t>Hockey</a:t>
            </a:r>
          </a:p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Years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Afterschool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43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320</Words>
  <Application>Microsoft Office PowerPoint</Application>
  <PresentationFormat>Custom</PresentationFormat>
  <Paragraphs>154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 - Strategi</dc:creator>
  <cp:lastModifiedBy>Mr J Simm</cp:lastModifiedBy>
  <cp:revision>85</cp:revision>
  <dcterms:created xsi:type="dcterms:W3CDTF">2022-09-22T15:08:44Z</dcterms:created>
  <dcterms:modified xsi:type="dcterms:W3CDTF">2023-09-28T08:04:38Z</dcterms:modified>
</cp:coreProperties>
</file>